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CF33-9F46-4274-843B-5CCC8495B11E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55F-998D-48F4-AA72-72AE71274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58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CF33-9F46-4274-843B-5CCC8495B11E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55F-998D-48F4-AA72-72AE71274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1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CF33-9F46-4274-843B-5CCC8495B11E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55F-998D-48F4-AA72-72AE71274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00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CF33-9F46-4274-843B-5CCC8495B11E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55F-998D-48F4-AA72-72AE71274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33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CF33-9F46-4274-843B-5CCC8495B11E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55F-998D-48F4-AA72-72AE71274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22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CF33-9F46-4274-843B-5CCC8495B11E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55F-998D-48F4-AA72-72AE71274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35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CF33-9F46-4274-843B-5CCC8495B11E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55F-998D-48F4-AA72-72AE71274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75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CF33-9F46-4274-843B-5CCC8495B11E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55F-998D-48F4-AA72-72AE71274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99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CF33-9F46-4274-843B-5CCC8495B11E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55F-998D-48F4-AA72-72AE71274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21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CF33-9F46-4274-843B-5CCC8495B11E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55F-998D-48F4-AA72-72AE71274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35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CF33-9F46-4274-843B-5CCC8495B11E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55F-998D-48F4-AA72-72AE71274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8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ACF33-9F46-4274-843B-5CCC8495B11E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955F-998D-48F4-AA72-72AE71274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44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CF0D5F-8A25-4321-A5FA-DA8476EE2C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7506D50-D49D-4ABE-873B-54AE39E2EE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BBB56C7-3492-4AF6-BC33-AB6C3E73A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7"/>
            <a:ext cx="9144000" cy="685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61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大本 将太</dc:creator>
  <cp:lastModifiedBy>大本 将太</cp:lastModifiedBy>
  <cp:revision>1</cp:revision>
  <dcterms:created xsi:type="dcterms:W3CDTF">2021-09-14T02:38:03Z</dcterms:created>
  <dcterms:modified xsi:type="dcterms:W3CDTF">2021-09-14T02:38:34Z</dcterms:modified>
</cp:coreProperties>
</file>